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78" r:id="rId3"/>
    <p:sldId id="387" r:id="rId4"/>
    <p:sldId id="383" r:id="rId5"/>
    <p:sldId id="390" r:id="rId6"/>
    <p:sldId id="382" r:id="rId7"/>
    <p:sldId id="391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34D-5962-4E0B-BD28-757777B3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FA194-FF62-4B44-AEDB-10E440E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019A-C248-4835-A2B5-16799E7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FC0A-8015-45F6-9F34-D4384064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878D-4E07-49B1-9946-70568C4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EE92-45CE-4176-98B3-5040676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C7BC8-3EF3-43A4-9B68-EBF52080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E700-D4F5-4CFE-ADFA-92DC4294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0948-1AE2-48D0-9127-4475D1A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6E20-E12D-46CB-8EF3-12C4427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593F8-7717-4F56-8878-2896ABDE9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3483C-8165-47F6-854F-CD733C10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D63-3266-422D-9FBA-908DFB42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5FC0-E59E-4343-A8C0-384DEA7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0B76-4362-4AAE-B182-54C2986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1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686EA-00E7-4405-B530-E4147CD57BB0}"/>
              </a:ext>
            </a:extLst>
          </p:cNvPr>
          <p:cNvSpPr/>
          <p:nvPr userDrawn="1"/>
        </p:nvSpPr>
        <p:spPr>
          <a:xfrm>
            <a:off x="10568198" y="88142"/>
            <a:ext cx="1509165" cy="10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842D-1305-41C4-9089-A482C85ED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518" y="143561"/>
            <a:ext cx="937650" cy="946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1C748-F12B-4322-A67B-36654E19A4E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90156C6-5594-467C-BFDB-015E7882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0240A-8F90-480B-A055-20BD523D7C13}"/>
              </a:ext>
            </a:extLst>
          </p:cNvPr>
          <p:cNvSpPr/>
          <p:nvPr userDrawn="1"/>
        </p:nvSpPr>
        <p:spPr>
          <a:xfrm>
            <a:off x="0" y="6419782"/>
            <a:ext cx="1219200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581F8D-E8AA-4D72-880B-BC751196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EABF273-4E4A-40DD-89AF-7D06CD7FC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0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0033-C33F-494D-9715-6C15708B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2" y="1016421"/>
            <a:ext cx="11611396" cy="5194216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E24EF-C5E2-44D7-8DDC-B4ADFDDD85ED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4378BEC-9255-483E-BE1B-7AFEA0E7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8E4E9-3C09-4C4F-912A-54A48F61CEA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E0350BA-00CA-4CB7-8452-EF48B412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01AF4B6-FC02-4616-BA56-B08C1201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8334" y="6489812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383A9-8350-4850-B6B6-C8B01C417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F5F43-16B7-40A3-8557-43AEB600D9F7}"/>
              </a:ext>
            </a:extLst>
          </p:cNvPr>
          <p:cNvCxnSpPr>
            <a:cxnSpLocks/>
          </p:cNvCxnSpPr>
          <p:nvPr userDrawn="1"/>
        </p:nvCxnSpPr>
        <p:spPr>
          <a:xfrm>
            <a:off x="10587038" y="6429307"/>
            <a:ext cx="1604962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35DA-F35A-4FE2-9C9B-7E02901B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796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0A310-CED6-40CA-84EB-8D2F0173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76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1E9D7-45CB-44A2-AA65-4BE8553A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7600F29-49B9-4010-9EC9-DD542CF6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7B685-94BF-47A9-A431-C52B60241F86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89F11-05F9-425A-99B0-CECDE6F7F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05DB10-1D7F-4011-B0C2-919764439C02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3331-5F32-4DFC-8136-E0000F3F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02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F265AE-AE96-4C2B-9909-B93AC095F17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54469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212C7-F5BE-4800-9A4B-6AF1AA52BBAA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FDC853-49E6-4236-AA4F-9D6E4516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E5A537-B224-44B8-8640-40BA6A0A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0D045E-E445-454C-A80D-8FE6F7B6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1394-BC47-441A-BF32-BD7B30A81218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FBCD3-A7D8-49FD-AA37-09A5AFD8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BA7AD-D609-47FB-B783-AED5F62B1F66}"/>
              </a:ext>
            </a:extLst>
          </p:cNvPr>
          <p:cNvCxnSpPr>
            <a:cxnSpLocks/>
          </p:cNvCxnSpPr>
          <p:nvPr userDrawn="1"/>
        </p:nvCxnSpPr>
        <p:spPr>
          <a:xfrm>
            <a:off x="10439400" y="6429307"/>
            <a:ext cx="175260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8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3A68-5EDD-48C3-84CA-46AF319A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0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7E52D-0AB8-45B3-BC62-A84409E2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01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F8B7E-C354-4ADA-A16B-04DE69EF5A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344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3DCB29-5FAA-4D96-BA4D-7F8BDEB754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34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4C6FD-110B-49EF-870D-A4A90EC73CF3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0F1408-716F-4D6C-9736-676B3890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3B74065-FEC7-429D-A4A2-A2E6485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E3EFFE-3D6F-4233-92FC-7E12DE43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D3490-C6A9-44CE-A3BF-EB6A0B5885D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2E10D6-A5DC-4179-95C3-57E815A84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ED6AD-CA36-4E24-BE44-931F3876CA2D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5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C22BF-6776-4BD0-BB3E-E7FC2927671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CC6B1AA-A3C4-414F-BA5C-829F3AD2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5E324F-6F2E-40F2-9BCB-DA93754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2C92E0C-8276-40D2-838C-CB1D28D5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85A8C-0B9F-466E-928D-60E56CF43F8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61F07-6D82-4F1A-9FD2-636517956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67470-2810-4C91-BDAB-85ACBA887BB4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E2AA-0977-40D3-9D38-6136472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DE41-E541-4616-9252-31517B9B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106B-07CA-414B-8433-9C1456DD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7483-8336-4234-9660-7C31C91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33D9-516D-4CD1-B2F5-AE4120E3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4F21-2158-4CC0-9A36-7A09064B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3" y="1012516"/>
            <a:ext cx="47695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1F23-5A7F-4FAA-8806-5311EBD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12515"/>
            <a:ext cx="6594770" cy="502640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ndara" panose="020E0502030303020204" pitchFamily="34" charset="0"/>
              </a:defRPr>
            </a:lvl1pPr>
            <a:lvl2pPr>
              <a:defRPr sz="2800">
                <a:latin typeface="Candara" panose="020E0502030303020204" pitchFamily="34" charset="0"/>
              </a:defRPr>
            </a:lvl2pPr>
            <a:lvl3pPr>
              <a:defRPr sz="2400">
                <a:latin typeface="Candara" panose="020E0502030303020204" pitchFamily="34" charset="0"/>
              </a:defRPr>
            </a:lvl3pPr>
            <a:lvl4pPr>
              <a:defRPr sz="2000">
                <a:latin typeface="Candara" panose="020E0502030303020204" pitchFamily="34" charset="0"/>
              </a:defRPr>
            </a:lvl4pPr>
            <a:lvl5pPr>
              <a:defRPr sz="2000">
                <a:latin typeface="Candara" panose="020E05020303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26E1-D6C6-4569-AA84-D030FFAC7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400" y="2722970"/>
            <a:ext cx="4769579" cy="33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52B2DD-D663-437E-AA47-1354BBA5088A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1E2D80D-CA80-4B46-AB39-713FC0C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DBE067F-6D69-4F15-8359-6345FBA7B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5834B-8ABB-407B-823E-A210547CF5D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8FA-BD8F-4443-8223-2055E0420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8BCFC-00DB-423F-8555-9C5D3EF5D831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283F-9CA9-4A47-B052-9801AC9F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2" y="1158032"/>
            <a:ext cx="11396957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7DCC-B389-40BD-97CE-2436854CC110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05FCB13-79A2-49F6-92B1-7033EC2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4139FA-7627-4796-85A7-6D97320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535FA56-D5B7-42CF-A74D-56743ECB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01774-A35A-419C-890E-330338AD379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46508-2530-4FC0-A574-F1F9BF33E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36BA-0614-4FEA-9D1E-A693620C5786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0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47D57-9518-4E89-B237-CAA99265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02388" y="1173345"/>
            <a:ext cx="2779615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B4DD4-7A87-4E2E-B6CC-CE6CE557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1" y="1173345"/>
            <a:ext cx="8479779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390C97-6A9C-4447-8D0D-804F6D2DD03D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93FF55-BF13-4AF5-B6BE-DF80D2D22008}"/>
              </a:ext>
            </a:extLst>
          </p:cNvPr>
          <p:cNvSpPr txBox="1">
            <a:spLocks/>
          </p:cNvSpPr>
          <p:nvPr userDrawn="1"/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BEE581F-F00C-4112-B152-0D5F8F80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22DC69-3D8E-40AF-8007-9E6DF8C5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F79EC-76ED-4326-82DC-39D004938CE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EF35D-1155-4894-B03B-91AA8C054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5164A-1901-4076-AF08-EFB0CE58421F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5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C80AFA7-484E-4446-ABDD-06D2FF63B0D5}"/>
              </a:ext>
            </a:extLst>
          </p:cNvPr>
          <p:cNvGrpSpPr/>
          <p:nvPr userDrawn="1"/>
        </p:nvGrpSpPr>
        <p:grpSpPr>
          <a:xfrm>
            <a:off x="3772023" y="1993605"/>
            <a:ext cx="4647955" cy="1801790"/>
            <a:chOff x="3209410" y="2023010"/>
            <a:chExt cx="4647955" cy="1740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8AB7B-794A-433A-BA27-A7344077B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09410" y="2023010"/>
              <a:ext cx="3048430" cy="17404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23763-F8C2-4E09-8AD7-E5B964D68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12066" y="2207459"/>
              <a:ext cx="1445299" cy="14582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436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1785" y="2012426"/>
            <a:ext cx="3048430" cy="1801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C18C3F-75FD-46F0-A037-5DFC3BE8D887}"/>
              </a:ext>
            </a:extLst>
          </p:cNvPr>
          <p:cNvGrpSpPr/>
          <p:nvPr userDrawn="1"/>
        </p:nvGrpSpPr>
        <p:grpSpPr>
          <a:xfrm>
            <a:off x="3557952" y="1903552"/>
            <a:ext cx="5076095" cy="1525448"/>
            <a:chOff x="3552089" y="2908054"/>
            <a:chExt cx="5076095" cy="1525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A972F8-5B63-44F4-9886-926E1735B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624" t="-2" r="3652" b="-957"/>
            <a:stretch/>
          </p:blipFill>
          <p:spPr>
            <a:xfrm>
              <a:off x="3552089" y="2908054"/>
              <a:ext cx="5076095" cy="15254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104E6E-D4B1-400F-90E2-D3CC1A960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165"/>
            <a:stretch/>
          </p:blipFill>
          <p:spPr>
            <a:xfrm>
              <a:off x="3552089" y="3225118"/>
              <a:ext cx="3333750" cy="110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5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t="35078"/>
          <a:stretch/>
        </p:blipFill>
        <p:spPr>
          <a:xfrm>
            <a:off x="5661185" y="6503282"/>
            <a:ext cx="869633" cy="329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610361" y="6419784"/>
            <a:ext cx="378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00FD94-6C85-4C74-ADE7-BA288AC3177A}" type="slidenum">
              <a:rPr lang="tr-TR" sz="1500">
                <a:solidFill>
                  <a:prstClr val="white"/>
                </a:solidFill>
                <a:latin typeface="Candara" panose="020E0502030303020204" pitchFamily="34" charset="0"/>
              </a:rPr>
              <a:pPr/>
              <a:t>‹#›</a:t>
            </a:fld>
            <a:endParaRPr lang="tr-TR" sz="135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72956" y="204718"/>
            <a:ext cx="8871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F386-3080-4E82-BF17-5A15B039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1BCEB-FCBC-448B-9F23-44A4D652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11-BA36-4F66-B95A-15D0AC10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8CF6-9A1D-47B1-9263-A40DBEDA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3821-2F53-4ECF-B72C-27F33187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70AC-3686-4C86-B36C-525CACA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45F3-66EF-4361-A7B9-07B784B2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FFA2-CB2C-4B29-8ED6-565B3FC1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21FD-7741-4722-86B1-EC24788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EA8F6-6A95-4988-8259-831BB5C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49DE-AA85-4C95-B674-DCACC106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231C-72B8-426C-9096-B63D5B4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B996-FEFE-4A70-B52F-2E7448D4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925C2-95DD-47D3-8C53-E7D998A9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BEB5D-2C37-457E-8C19-CEF22222C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492F-B4C0-4D4A-B19A-C5F06F5A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3D1FF-B80C-4A34-96E4-ED97809F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26066-8094-4081-B0C1-40CA504B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B2B77-71D0-46C8-AA1D-0BD468C2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DC78-CFB0-40DE-8841-26FBFE33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4906-C4AD-44C0-837E-32F461F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70A5-EACC-419E-BA8B-B35010E9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52D6-7B7E-4870-88DA-45664B8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FAD36-2EBF-4B1A-A886-BF7533AB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0F5CC-D236-4234-B453-D1552230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E497-CAAB-42AA-B579-216439F9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59CD-D171-49CE-86EB-1218A56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95C-30FE-4F40-AB00-74B34C0D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B384-658F-4796-A9A1-B353A9D9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DE3F-72FC-4940-81CC-2006B5F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6F629-B8D3-41FA-B604-787D096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0380-DB28-4D2D-9DBC-E41BD56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1985-6EDE-40B4-A603-FED54F07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061F-7D0B-4515-97FA-BB11D856D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EDE2-8A8C-4BCE-811F-6019FCE2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FF01-D897-496E-8782-742751EA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F56C9-4871-4B9B-A531-C9E6AA3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60C5B-BBF2-448D-A120-A40F1D36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B37D7-7868-4F83-A182-6325475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7F2A-7D05-4C09-B261-17F54073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2E-7E9D-4588-B15A-42D83FB1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5A5D-7E45-4EB1-9036-DBDC2DE5C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E2B0-FFA0-47F5-B424-3364A6633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1BB6804-4C37-40E9-81B6-F7F280901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F96AD3-8041-4518-8746-0F4D1C2C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90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9BC2C-4F59-490A-8C4C-D2721FEEC2A9}"/>
              </a:ext>
            </a:extLst>
          </p:cNvPr>
          <p:cNvSpPr/>
          <p:nvPr/>
        </p:nvSpPr>
        <p:spPr>
          <a:xfrm>
            <a:off x="3126224" y="2938509"/>
            <a:ext cx="525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600" b="1" i="1" dirty="0">
                <a:solidFill>
                  <a:srgbClr val="002D86"/>
                </a:solidFill>
                <a:latin typeface="Candara" panose="020E0502030303020204" pitchFamily="34" charset="0"/>
              </a:rPr>
              <a:t>Parasols 2023</a:t>
            </a:r>
            <a:endParaRPr lang="en-US" sz="3600" b="1" dirty="0">
              <a:solidFill>
                <a:srgbClr val="002D8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E79D-81C3-4AC8-9D6B-1BF9C11D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Natakhtari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70539-0B46-4012-A467-8B8EC5A3F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72AC0-B019-49E2-91E9-769A90A81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>
          <a:xfrm>
            <a:off x="4530935" y="1640263"/>
            <a:ext cx="3200510" cy="399808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E7AFFD-E793-41F2-8B8A-8BA4DA38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>
          <a:xfrm>
            <a:off x="526767" y="1640263"/>
            <a:ext cx="3200509" cy="3998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33800D-BAE7-4D20-B097-482566E23033}"/>
              </a:ext>
            </a:extLst>
          </p:cNvPr>
          <p:cNvSpPr txBox="1"/>
          <p:nvPr/>
        </p:nvSpPr>
        <p:spPr>
          <a:xfrm>
            <a:off x="526767" y="5746823"/>
            <a:ext cx="298368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Umbrella 4x4 - 3</a:t>
            </a:r>
            <a:r>
              <a:rPr lang="ka-GE" sz="2000" b="1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000" b="1" dirty="0"/>
              <a:t>pcs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E41A2-1C50-4193-ACE4-00412E5D6386}"/>
              </a:ext>
            </a:extLst>
          </p:cNvPr>
          <p:cNvSpPr txBox="1"/>
          <p:nvPr/>
        </p:nvSpPr>
        <p:spPr>
          <a:xfrm>
            <a:off x="4609707" y="5746822"/>
            <a:ext cx="312173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3m Diameter - 50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FFC70-CFA7-C14A-2296-5B524B8D7EA7}"/>
              </a:ext>
            </a:extLst>
          </p:cNvPr>
          <p:cNvSpPr txBox="1"/>
          <p:nvPr/>
        </p:nvSpPr>
        <p:spPr>
          <a:xfrm>
            <a:off x="8535104" y="4807351"/>
            <a:ext cx="32005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3x3</a:t>
            </a:r>
            <a:r>
              <a:rPr lang="ka-GE" sz="2400" b="1" dirty="0"/>
              <a:t> </a:t>
            </a:r>
            <a:r>
              <a:rPr lang="en-US" sz="2400" b="1" dirty="0"/>
              <a:t>Tulip type- </a:t>
            </a:r>
            <a:r>
              <a:rPr lang="ka-GE" sz="2400" b="1" dirty="0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ka-GE" sz="2400" b="1" dirty="0"/>
              <a:t> </a:t>
            </a:r>
            <a:r>
              <a:rPr lang="en-US" sz="2400" b="1" dirty="0"/>
              <a:t>pcs (According to shown design)</a:t>
            </a:r>
          </a:p>
        </p:txBody>
      </p:sp>
    </p:spTree>
    <p:extLst>
      <p:ext uri="{BB962C8B-B14F-4D97-AF65-F5344CB8AC3E}">
        <p14:creationId xmlns:p14="http://schemas.microsoft.com/office/powerpoint/2010/main" val="205760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9DD2-CF89-4B03-B1FF-4AA0FE90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Kasris</a:t>
            </a:r>
            <a:r>
              <a:rPr lang="ka-GE" dirty="0"/>
              <a:t>, </a:t>
            </a:r>
            <a:r>
              <a:rPr lang="en-US" dirty="0"/>
              <a:t>EFES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AC67-A59A-410B-AB47-08D6879EF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3D7564FD-3706-48A6-A41F-57E648CCC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/>
          <a:stretch/>
        </p:blipFill>
        <p:spPr>
          <a:xfrm>
            <a:off x="943053" y="1136841"/>
            <a:ext cx="3293897" cy="4157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976EB-FC45-4D0D-A9C6-485BA2269018}"/>
              </a:ext>
            </a:extLst>
          </p:cNvPr>
          <p:cNvSpPr txBox="1"/>
          <p:nvPr/>
        </p:nvSpPr>
        <p:spPr>
          <a:xfrm>
            <a:off x="1361049" y="5372825"/>
            <a:ext cx="2743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4x4m - 35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DBD5E40-1676-F200-1AFF-4063829EF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012" y="1003068"/>
            <a:ext cx="3428747" cy="4547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F808E-8923-4168-6390-1C073177D75C}"/>
              </a:ext>
            </a:extLst>
          </p:cNvPr>
          <p:cNvSpPr txBox="1"/>
          <p:nvPr/>
        </p:nvSpPr>
        <p:spPr>
          <a:xfrm>
            <a:off x="7824998" y="5552810"/>
            <a:ext cx="335811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1.8 m - 40</a:t>
            </a:r>
            <a:r>
              <a:rPr lang="ka-GE" b="1" dirty="0"/>
              <a:t> </a:t>
            </a:r>
            <a:r>
              <a:rPr lang="en-US" b="1" dirty="0"/>
              <a:t>pcs (Photo is for checking the colors and general design)</a:t>
            </a:r>
          </a:p>
        </p:txBody>
      </p:sp>
    </p:spTree>
    <p:extLst>
      <p:ext uri="{BB962C8B-B14F-4D97-AF65-F5344CB8AC3E}">
        <p14:creationId xmlns:p14="http://schemas.microsoft.com/office/powerpoint/2010/main" val="264377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F968-9C35-46AF-B6FF-A9D09D31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Karva</a:t>
            </a:r>
            <a:r>
              <a:rPr lang="en-US" dirty="0"/>
              <a:t> (Parasols and TENTS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D8883-7AAC-405A-AFC0-1E306590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5B98F-4733-480F-AF09-196F1C76F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5"/>
          <a:stretch/>
        </p:blipFill>
        <p:spPr>
          <a:xfrm>
            <a:off x="429027" y="1611984"/>
            <a:ext cx="3747045" cy="467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521B8A-52CA-414C-A560-0350978A3CE9}"/>
              </a:ext>
            </a:extLst>
          </p:cNvPr>
          <p:cNvSpPr txBox="1"/>
          <p:nvPr/>
        </p:nvSpPr>
        <p:spPr>
          <a:xfrm>
            <a:off x="4431889" y="4967912"/>
            <a:ext cx="169683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Parasol 4x4 - 20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0D19C94-FBE2-4AE4-A9EF-E2B087D48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33" r="-1095"/>
          <a:stretch/>
        </p:blipFill>
        <p:spPr>
          <a:xfrm>
            <a:off x="6128720" y="950463"/>
            <a:ext cx="4439478" cy="261399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07B2B4F-29D2-4D83-A782-495C3FEA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2625" r="12754"/>
          <a:stretch/>
        </p:blipFill>
        <p:spPr>
          <a:xfrm>
            <a:off x="8758742" y="3686917"/>
            <a:ext cx="2605120" cy="2684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F404A-A62D-005F-8FA0-CAB740B477F5}"/>
              </a:ext>
            </a:extLst>
          </p:cNvPr>
          <p:cNvSpPr txBox="1"/>
          <p:nvPr/>
        </p:nvSpPr>
        <p:spPr>
          <a:xfrm>
            <a:off x="6408611" y="4183082"/>
            <a:ext cx="217532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TENT 1.8m according to above design - 87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213243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ADC3-180E-485A-BC31-7C33238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Corona, Lowenbrau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7D367-E3D0-44A7-8DDB-3D445FE1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FD7CC-03A6-BF15-8293-F358772346BD}"/>
              </a:ext>
            </a:extLst>
          </p:cNvPr>
          <p:cNvSpPr txBox="1"/>
          <p:nvPr/>
        </p:nvSpPr>
        <p:spPr>
          <a:xfrm>
            <a:off x="616349" y="5774373"/>
            <a:ext cx="2980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Corona 4x4 - 16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2D6F8-DE9B-2F4B-E406-AB53A7AD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1083212"/>
            <a:ext cx="4212000" cy="4267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FF89E-6EAE-C5D8-2D04-C57A462C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42" y="984738"/>
            <a:ext cx="4676221" cy="48885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56673-DC94-CABD-0FA3-B32D15043127}"/>
              </a:ext>
            </a:extLst>
          </p:cNvPr>
          <p:cNvSpPr txBox="1"/>
          <p:nvPr/>
        </p:nvSpPr>
        <p:spPr>
          <a:xfrm>
            <a:off x="7104736" y="5945070"/>
            <a:ext cx="375552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Lowenbrau 4x4 – 15 pcs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2B00E-000D-4891-E99D-B7BB096AF9F2}"/>
              </a:ext>
            </a:extLst>
          </p:cNvPr>
          <p:cNvSpPr txBox="1"/>
          <p:nvPr/>
        </p:nvSpPr>
        <p:spPr>
          <a:xfrm>
            <a:off x="3824653" y="5651262"/>
            <a:ext cx="298061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Corona 1.8m</a:t>
            </a:r>
            <a:r>
              <a:rPr lang="ka-GE" sz="2000" b="1" dirty="0"/>
              <a:t> 20 </a:t>
            </a:r>
            <a:r>
              <a:rPr lang="en-US" sz="2000" b="1" dirty="0"/>
              <a:t>pcs – according to above design</a:t>
            </a:r>
          </a:p>
        </p:txBody>
      </p:sp>
    </p:spTree>
    <p:extLst>
      <p:ext uri="{BB962C8B-B14F-4D97-AF65-F5344CB8AC3E}">
        <p14:creationId xmlns:p14="http://schemas.microsoft.com/office/powerpoint/2010/main" val="3223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1357-1AD6-F66F-4B8A-33324B83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Leffe (Parasol and only Tent)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D36C1-AEB3-76F4-68DF-79FADC81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56D1F-E5F5-FDD0-11A0-2F9A5B8B2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5" y="1063282"/>
            <a:ext cx="3344916" cy="4731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44547-B97F-E2EA-89FC-AC99A5265372}"/>
              </a:ext>
            </a:extLst>
          </p:cNvPr>
          <p:cNvSpPr txBox="1"/>
          <p:nvPr/>
        </p:nvSpPr>
        <p:spPr>
          <a:xfrm>
            <a:off x="945354" y="5799167"/>
            <a:ext cx="237957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4x4 - 20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65542-8904-8F22-6B71-5CBC914AFB9E}"/>
              </a:ext>
            </a:extLst>
          </p:cNvPr>
          <p:cNvSpPr txBox="1"/>
          <p:nvPr/>
        </p:nvSpPr>
        <p:spPr>
          <a:xfrm>
            <a:off x="4072638" y="5729767"/>
            <a:ext cx="334491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4x4 only TENT- 8</a:t>
            </a:r>
            <a:r>
              <a:rPr lang="ka-GE" sz="2400" b="1" dirty="0"/>
              <a:t> </a:t>
            </a:r>
            <a:r>
              <a:rPr lang="en-US" sz="2400" b="1" dirty="0"/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181393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B2ED-DA35-00BC-ACD4-BF97A802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Staropramen</a:t>
            </a:r>
            <a:r>
              <a:rPr lang="en-US" dirty="0"/>
              <a:t> (3X3 Tulip parasols)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35292-4580-BF7D-5A0A-83B92C170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9800168-5578-ED65-D997-48FF6D873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16" y="1072228"/>
            <a:ext cx="3332266" cy="4713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3BC00-8925-33C4-ECF2-F29D2874D629}"/>
              </a:ext>
            </a:extLst>
          </p:cNvPr>
          <p:cNvSpPr txBox="1"/>
          <p:nvPr/>
        </p:nvSpPr>
        <p:spPr>
          <a:xfrm>
            <a:off x="7596342" y="3285787"/>
            <a:ext cx="32005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3x3 Tulip-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ka-GE" sz="2400" b="1" dirty="0"/>
              <a:t> </a:t>
            </a:r>
            <a:r>
              <a:rPr lang="en-US" sz="2400" b="1" dirty="0"/>
              <a:t>pcs (According to shown design)</a:t>
            </a:r>
          </a:p>
        </p:txBody>
      </p:sp>
    </p:spTree>
    <p:extLst>
      <p:ext uri="{BB962C8B-B14F-4D97-AF65-F5344CB8AC3E}">
        <p14:creationId xmlns:p14="http://schemas.microsoft.com/office/powerpoint/2010/main" val="2472089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129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Sylfaen</vt:lpstr>
      <vt:lpstr>Times New Roman</vt:lpstr>
      <vt:lpstr>Office Theme</vt:lpstr>
      <vt:lpstr>1_Office Theme</vt:lpstr>
      <vt:lpstr>think-cell Slide</vt:lpstr>
      <vt:lpstr>PowerPoint Presentation</vt:lpstr>
      <vt:lpstr>Natakhtari</vt:lpstr>
      <vt:lpstr>Kasris, EFES</vt:lpstr>
      <vt:lpstr>Karva (Parasols and TENTS only)</vt:lpstr>
      <vt:lpstr>Corona, Lowenbrau</vt:lpstr>
      <vt:lpstr>Leffe (Parasol and only Tent)</vt:lpstr>
      <vt:lpstr>Staropramen (3X3 Tulip parasols)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OLGESASHVILI</dc:creator>
  <cp:lastModifiedBy>TEKLA NOZADZE</cp:lastModifiedBy>
  <cp:revision>26</cp:revision>
  <dcterms:created xsi:type="dcterms:W3CDTF">2021-03-04T12:12:30Z</dcterms:created>
  <dcterms:modified xsi:type="dcterms:W3CDTF">2022-11-22T14:38:08Z</dcterms:modified>
</cp:coreProperties>
</file>